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67" r:id="rId5"/>
    <p:sldId id="269" r:id="rId6"/>
    <p:sldId id="270" r:id="rId7"/>
    <p:sldId id="266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45" d="100"/>
          <a:sy n="45" d="100"/>
        </p:scale>
        <p:origin x="53" y="8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4B47B-C8BF-8239-A3BE-E3D7E34E8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28E0A4-0015-CA86-EEF9-3A7F2FE53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C4CAEC-02FB-8213-01D5-4AF9D35C0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2308-816E-4958-A504-F5D7FAC014CB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6216C-531B-8809-6BB2-37BCAE3FF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68118D-3AFE-E2A2-7172-E9A1EF786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366F-4388-4CF8-8F40-6672C36EA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21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1494E-439B-B267-7C04-98DCD7AAC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6AC764-FA29-AD66-1DCF-7CD4457FD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7A678D-1F2D-76B6-D039-077EC3361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2308-816E-4958-A504-F5D7FAC014CB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1CAD67-4F85-8520-3514-75CD5C8F6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9D5CC3-4F63-FED3-59A5-9E2903E03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366F-4388-4CF8-8F40-6672C36EA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105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109FB3-566D-039E-EC34-9AECD798AC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921021-E581-FB0C-FB16-3B5D85731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C3E0E0-8A1A-4F3D-681C-865E972F7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2308-816E-4958-A504-F5D7FAC014CB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80C567-BFC8-8AB5-5406-9D92C53A3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C015AF-4AF5-D4A7-7FBB-A5026682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366F-4388-4CF8-8F40-6672C36EA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40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AECB5-8F81-04FD-1721-F130BC15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F9AD4B-588E-C262-7487-6050EDDC9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E2D0A2-8AE4-21FA-A188-4E40A31A5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2308-816E-4958-A504-F5D7FAC014CB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F944A7-F929-2DB8-F325-1AAA2655A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414D69-3C8A-8111-316D-923FC8836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366F-4388-4CF8-8F40-6672C36EA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3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F22BD8-AC6A-4FB8-C3BC-0DBF6A3A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89028E-16F7-1875-0427-C24685F5F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95ADBE-6CCE-F549-D90C-DBB9BF671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2308-816E-4958-A504-F5D7FAC014CB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F2664A-1B97-6BF6-9151-8E4D59C8C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95867D-63E6-3BAA-2244-69F23EA6F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366F-4388-4CF8-8F40-6672C36EA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93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519FDA-8798-11CB-FDF8-DEDDBF96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D6FCC3-6FBB-F88A-EAC5-5870F56EB1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46EE12-F1B8-59FB-0B44-D58D8B21A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C357E9-A276-02DA-6CD6-B9FD1B088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2308-816E-4958-A504-F5D7FAC014CB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48352C-C01F-1D30-EF4D-E96A693E7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8E9FE-85FF-3AFC-7C3F-37D9A06B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366F-4388-4CF8-8F40-6672C36EA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720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DC1D5-4F72-1A5F-38BA-F1C476C2E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687A10-4186-60F1-29E8-89618C09E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B5D439-AC8C-C696-282C-3A45DC8AC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EF092B-8938-7B85-5276-24ABB2BF4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C26EF1-B611-A237-3BFE-7CBBADA0FC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6E10A3-6C50-AC0E-49B3-F89F71CFD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2308-816E-4958-A504-F5D7FAC014CB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4B1502-2903-FEF0-A9BE-32C41210A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FD1100-9C11-131E-A964-80A394445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366F-4388-4CF8-8F40-6672C36EA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475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C379B-FF74-13C4-23D8-CEA7DAED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14ACE0-F814-E0BB-747C-456B052C9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2308-816E-4958-A504-F5D7FAC014CB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BB4C8E-6001-7541-1B79-82E492B7B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0A1170-F2F4-CE9F-A94D-B4342F6EF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366F-4388-4CF8-8F40-6672C36EA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70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14D817-E46B-6B48-B30C-3D9164E8E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2308-816E-4958-A504-F5D7FAC014CB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053A50-A426-75B8-2125-12F7F0125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07471C-21DB-01CC-11D9-5B7C43CA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366F-4388-4CF8-8F40-6672C36EA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93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8081CD-4CF4-246F-3D80-603735EEC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7E9978-0500-6767-4D6B-C88E8403D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9627C8-E786-1C06-AAA1-4DE1A57D0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615A82-FB44-14AE-31D8-A472FE268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2308-816E-4958-A504-F5D7FAC014CB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0089E1-3473-D394-A521-0305D0B9A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7B4B0D-89FC-FDD1-6C96-E25BE96A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366F-4388-4CF8-8F40-6672C36EA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248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62783C-1D6E-219F-5098-4D65F68F8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8AC9CED-4398-F322-49CC-07A4A0244A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8EF610-C7E1-2696-3310-1BBDA3A7B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399583-7B19-A898-AC7B-5C07EDBB8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2308-816E-4958-A504-F5D7FAC014CB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D7DE7D-10E8-E9BD-7A43-3F6E17F2C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608669-B808-E378-1BDD-64912DBEA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366F-4388-4CF8-8F40-6672C36EA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197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8174C3-B8B1-A7B1-9582-2AC78C90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A1D1CB-4698-2375-ABB0-4701B2F1B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48D402-01E3-D67E-0619-B59AEBD39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4E2308-816E-4958-A504-F5D7FAC014CB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C3DFDA-2619-101F-172A-EAB9242D2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CFD1DD-85BE-FDC1-6D89-D344A8C02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42366F-4388-4CF8-8F40-6672C36EA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46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7EA57F-9517-437E-0404-641C641DF8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 err="1"/>
              <a:t>프론트엔드와</a:t>
            </a:r>
            <a:r>
              <a:rPr lang="ko-KR" altLang="en-US" b="1" dirty="0"/>
              <a:t> 앱 개발</a:t>
            </a:r>
          </a:p>
        </p:txBody>
      </p:sp>
    </p:spTree>
    <p:extLst>
      <p:ext uri="{BB962C8B-B14F-4D97-AF65-F5344CB8AC3E}">
        <p14:creationId xmlns:p14="http://schemas.microsoft.com/office/powerpoint/2010/main" val="123850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놀면뭐하니 중고거래앱 당근마켓 어플 사용 거래 방법 - 리뷰의 바다">
            <a:extLst>
              <a:ext uri="{FF2B5EF4-FFF2-40B4-BE49-F238E27FC236}">
                <a16:creationId xmlns:a16="http://schemas.microsoft.com/office/drawing/2014/main" id="{E726C243-3D84-F79F-E2FB-232448E2B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2" y="0"/>
            <a:ext cx="3476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A7B8DF-FD9F-2189-1BA5-3231F4C8A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617" y="0"/>
            <a:ext cx="4481530" cy="37080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9F1D90-1CE8-37EB-B1E7-003C856E3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793" y="3141486"/>
            <a:ext cx="4616359" cy="343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34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701603-34D0-CDE2-454A-9F05408B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PWA vs </a:t>
            </a:r>
            <a:r>
              <a:rPr lang="ko-KR" altLang="en-US" dirty="0"/>
              <a:t>하이브리드 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33586-CC67-D5D2-B328-1DB20FCCE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검색 엔진</a:t>
            </a:r>
            <a:b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둘 다 모두 앱 스토어에서 제공이 가능</a:t>
            </a:r>
            <a:br>
              <a:rPr lang="en-US" altLang="ko-KR" dirty="0">
                <a:solidFill>
                  <a:srgbClr val="212529"/>
                </a:solidFill>
                <a:latin typeface="-apple-system"/>
              </a:rPr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PW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A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하이브리드 앱보다 검색 엔진 결과에서 더 높은 우선 순위를 가진다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성능</a:t>
            </a:r>
            <a:b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PWA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하이브리드 앱보다 크기가 작고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storage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memory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사용량이 더 적다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b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하지만 브라우저 종속성으로 인해 모바일 배터리 소모량이 증가 할 수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성숙도</a:t>
            </a:r>
            <a:b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PWA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하이브리드 앱보다 새로운 기술로 하이브리드 앱의 개발 비용이 더 적게 든다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538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2931C-F11B-4DCB-443C-9B1694D4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그럼 왜 </a:t>
            </a:r>
            <a:r>
              <a:rPr lang="en-US" altLang="ko-KR" dirty="0"/>
              <a:t>PWA</a:t>
            </a:r>
            <a:r>
              <a:rPr lang="ko-KR" altLang="en-US" dirty="0"/>
              <a:t>를 사용할까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73E634-1B57-396C-9486-DEF2D70D0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PWA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저장된 캐시를 이용해 네트워크가 불안정해도 앱 사용이 가능하다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네이티브 앱과 마찬가지로 알림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카메라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마이크 등등 모바일 기기 자체의 기능도 사용할 수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이미 익숙한 웹 기술을 이용하여 앱을 만들 수 있다</a:t>
            </a:r>
            <a:r>
              <a:rPr lang="en-US" altLang="ko-KR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083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F2B8B5-426F-53C7-7B89-763795FC6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3" y="0"/>
            <a:ext cx="6419461" cy="6795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979042-EFD6-1201-8795-7ED4C3314242}"/>
              </a:ext>
            </a:extLst>
          </p:cNvPr>
          <p:cNvSpPr txBox="1"/>
          <p:nvPr/>
        </p:nvSpPr>
        <p:spPr>
          <a:xfrm>
            <a:off x="7165911" y="2556587"/>
            <a:ext cx="43652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0" i="0" dirty="0">
                <a:solidFill>
                  <a:srgbClr val="212529"/>
                </a:solidFill>
                <a:effectLst/>
                <a:latin typeface="-apple-system"/>
              </a:rPr>
              <a:t>사용자 대기시간 </a:t>
            </a:r>
            <a:r>
              <a:rPr lang="en-US" altLang="ko-KR" sz="2800" b="0" i="0" dirty="0">
                <a:solidFill>
                  <a:srgbClr val="212529"/>
                </a:solidFill>
                <a:effectLst/>
                <a:latin typeface="-apple-system"/>
              </a:rPr>
              <a:t>30% </a:t>
            </a:r>
            <a:r>
              <a:rPr lang="ko-KR" altLang="en-US" sz="2800" b="0" i="0" dirty="0">
                <a:solidFill>
                  <a:srgbClr val="212529"/>
                </a:solidFill>
                <a:effectLst/>
                <a:latin typeface="-apple-system"/>
              </a:rPr>
              <a:t>감소 </a:t>
            </a:r>
            <a:endParaRPr lang="en-US" altLang="ko-KR" sz="28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ctr"/>
            <a:r>
              <a:rPr lang="ko-KR" altLang="en-US" sz="2800" b="0" i="0" dirty="0">
                <a:solidFill>
                  <a:srgbClr val="212529"/>
                </a:solidFill>
                <a:effectLst/>
                <a:latin typeface="-apple-system"/>
              </a:rPr>
              <a:t>및 </a:t>
            </a:r>
            <a:endParaRPr lang="en-US" altLang="ko-KR" sz="28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ctr"/>
            <a:r>
              <a:rPr lang="ko-KR" altLang="en-US" sz="2800" b="0" i="0" dirty="0">
                <a:solidFill>
                  <a:srgbClr val="212529"/>
                </a:solidFill>
                <a:effectLst/>
                <a:latin typeface="-apple-system"/>
              </a:rPr>
              <a:t>로딩 속도 </a:t>
            </a:r>
            <a:r>
              <a:rPr lang="en-US" altLang="ko-KR" sz="2800" b="0" i="0" dirty="0">
                <a:solidFill>
                  <a:srgbClr val="212529"/>
                </a:solidFill>
                <a:effectLst/>
                <a:latin typeface="-apple-system"/>
              </a:rPr>
              <a:t>75% </a:t>
            </a:r>
            <a:r>
              <a:rPr lang="ko-KR" altLang="en-US" sz="2800" b="0" i="0" dirty="0">
                <a:solidFill>
                  <a:srgbClr val="212529"/>
                </a:solidFill>
                <a:effectLst/>
                <a:latin typeface="-apple-system"/>
              </a:rPr>
              <a:t>이상 향상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59127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195A2-517F-106C-299D-9F0723878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146" name="Picture 2" descr="Chart showing: What Percentage of Internet Traffic Is Mobile?">
            <a:extLst>
              <a:ext uri="{FF2B5EF4-FFF2-40B4-BE49-F238E27FC236}">
                <a16:creationId xmlns:a16="http://schemas.microsoft.com/office/drawing/2014/main" id="{EA5E9541-B4D1-EF70-C719-669FF85E8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1150"/>
            <a:ext cx="12192000" cy="623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064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58830A-72A6-6CAB-B557-7E09AA61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F0DF545-F816-6A46-7BA6-2BEEA560B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124269"/>
            <a:ext cx="35052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683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EACFAA1-AA84-3D86-81FA-1B27A45D1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9388"/>
            <a:ext cx="12192000" cy="504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47B03F8A-E374-78C9-50C5-0B242ABEE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앱 개발의 종류</a:t>
            </a:r>
          </a:p>
        </p:txBody>
      </p:sp>
    </p:spTree>
    <p:extLst>
      <p:ext uri="{BB962C8B-B14F-4D97-AF65-F5344CB8AC3E}">
        <p14:creationId xmlns:p14="http://schemas.microsoft.com/office/powerpoint/2010/main" val="1981023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28EA0-D60F-26A5-F3F0-B2E7CB00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2B9AEF-5838-9258-3FF1-6022B0F23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/>
              <a:t>웹 기술을 사용하여 개발된 앱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모바일 웹 브라우저에서 실행할 수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3438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828BBB13-41F2-A8FC-D7F2-5EA964730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06" y="0"/>
            <a:ext cx="3221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C1117A4-D124-38D5-38BA-2065913A6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697" y="129117"/>
            <a:ext cx="50101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1521C4-E1A2-2D52-7245-808E543DB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609" y="2079544"/>
            <a:ext cx="5334462" cy="43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31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28EA0-D60F-26A5-F3F0-B2E7CB00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하이브리드 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2B9AEF-5838-9258-3FF1-6022B0F23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/>
              <a:t>앱의 화면이나 기능 등 콘텐츠 영역은 웹 뷰를 통해 웹 앱 제작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앱 배포에 필요한 앱 패키징 처리는 네이티브 앱으로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60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99BB251-B354-F578-3B6E-EF11E88DC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972" y="28998"/>
            <a:ext cx="3277921" cy="682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1471CC4-C308-FCAF-5627-04B557B0A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893" y="213443"/>
            <a:ext cx="5951736" cy="34826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2D848E-50FF-E7AD-84D9-69AA9EE37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972" y="4092030"/>
            <a:ext cx="4404742" cy="23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14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28EA0-D60F-26A5-F3F0-B2E7CB00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크로스 플랫폼 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2B9AEF-5838-9258-3FF1-6022B0F23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한 가지 개발 프레임워크로 안드로이드</a:t>
            </a:r>
            <a:r>
              <a:rPr lang="en-US" altLang="ko-KR" dirty="0"/>
              <a:t>, iOS </a:t>
            </a:r>
            <a:r>
              <a:rPr lang="ko-KR" altLang="en-US" dirty="0"/>
              <a:t>네이티브 앱을 구현</a:t>
            </a:r>
          </a:p>
        </p:txBody>
      </p:sp>
    </p:spTree>
    <p:extLst>
      <p:ext uri="{BB962C8B-B14F-4D97-AF65-F5344CB8AC3E}">
        <p14:creationId xmlns:p14="http://schemas.microsoft.com/office/powerpoint/2010/main" val="3434490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4A9D7C1-3C1B-D6A7-97AB-8D0C81622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897"/>
            <a:ext cx="7609601" cy="680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B55A34-BD10-23BD-34AF-169D28BE3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436" y="1639800"/>
            <a:ext cx="4092295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61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AAEB9-B48F-9351-2FD1-895777F9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네이티브 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9292BE-8D8D-9652-8572-733EB7714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안드로이드와 </a:t>
            </a:r>
            <a:r>
              <a:rPr lang="en-US" altLang="ko-KR" dirty="0"/>
              <a:t>iOS </a:t>
            </a:r>
            <a:r>
              <a:rPr lang="ko-KR" altLang="en-US" dirty="0"/>
              <a:t>각각의 플랫폼에서 요구하는 언어로 앱을 구현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iOS</a:t>
            </a:r>
            <a:r>
              <a:rPr lang="ko-KR" altLang="en-US" dirty="0"/>
              <a:t>는 주로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Swift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Objective-C</a:t>
            </a:r>
          </a:p>
          <a:p>
            <a:pPr>
              <a:lnSpc>
                <a:spcPct val="200000"/>
              </a:lnSpc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안드로이드는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Java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Kotlin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671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204</Words>
  <Application>Microsoft Office PowerPoint</Application>
  <PresentationFormat>와이드스크린</PresentationFormat>
  <Paragraphs>26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-apple-system</vt:lpstr>
      <vt:lpstr>맑은 고딕</vt:lpstr>
      <vt:lpstr>Arial</vt:lpstr>
      <vt:lpstr>Office 테마</vt:lpstr>
      <vt:lpstr>프론트엔드와 앱 개발</vt:lpstr>
      <vt:lpstr>앱 개발의 종류</vt:lpstr>
      <vt:lpstr>웹 앱</vt:lpstr>
      <vt:lpstr>PowerPoint 프레젠테이션</vt:lpstr>
      <vt:lpstr>하이브리드 앱</vt:lpstr>
      <vt:lpstr>PowerPoint 프레젠테이션</vt:lpstr>
      <vt:lpstr>크로스 플랫폼 앱</vt:lpstr>
      <vt:lpstr>PowerPoint 프레젠테이션</vt:lpstr>
      <vt:lpstr>네이티브 앱</vt:lpstr>
      <vt:lpstr>PowerPoint 프레젠테이션</vt:lpstr>
      <vt:lpstr>PWA vs 하이브리드 앱</vt:lpstr>
      <vt:lpstr>그럼 왜 PWA를 사용할까 ?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프론트엔드와 앱 개발</dc:title>
  <dc:creator>민지 서</dc:creator>
  <cp:lastModifiedBy>민지 서</cp:lastModifiedBy>
  <cp:revision>2</cp:revision>
  <dcterms:created xsi:type="dcterms:W3CDTF">2024-03-12T13:25:07Z</dcterms:created>
  <dcterms:modified xsi:type="dcterms:W3CDTF">2024-03-12T16:11:12Z</dcterms:modified>
</cp:coreProperties>
</file>